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0849-B4C7-4C40-8B48-3C5B6CA40A3E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43E0-2C7D-4669-BDC1-EDE738E15A2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7544" y="8236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Activiteiten programma BSG 2019    / </a:t>
            </a:r>
            <a:r>
              <a:rPr lang="nl-NL" dirty="0"/>
              <a:t> * Niek, Marianne en Yvette</a:t>
            </a:r>
          </a:p>
          <a:p>
            <a:r>
              <a:rPr lang="nl-NL" b="1" dirty="0"/>
              <a:t>     </a:t>
            </a:r>
          </a:p>
        </p:txBody>
      </p:sp>
      <p:sp>
        <p:nvSpPr>
          <p:cNvPr id="5" name="Rechthoek 4"/>
          <p:cNvSpPr/>
          <p:nvPr/>
        </p:nvSpPr>
        <p:spPr>
          <a:xfrm>
            <a:off x="251520" y="404664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26 en 27 januari:	Wandelingen en </a:t>
            </a:r>
            <a:r>
              <a:rPr lang="nl-NL" dirty="0" err="1"/>
              <a:t>Geocache</a:t>
            </a:r>
            <a:r>
              <a:rPr lang="nl-NL" dirty="0"/>
              <a:t> 2 tijdens  Nieuwjaarsbijeenkomst</a:t>
            </a:r>
          </a:p>
          <a:p>
            <a:r>
              <a:rPr lang="nl-NL" dirty="0"/>
              <a:t>17 februari: 	</a:t>
            </a:r>
            <a:r>
              <a:rPr lang="nl-NL" dirty="0" err="1"/>
              <a:t>Wandelcom</a:t>
            </a:r>
            <a:r>
              <a:rPr lang="nl-NL" dirty="0"/>
              <a:t>.*/wandeling  </a:t>
            </a:r>
            <a:r>
              <a:rPr lang="nl-NL" dirty="0" err="1"/>
              <a:t>Boxel</a:t>
            </a:r>
            <a:r>
              <a:rPr lang="nl-NL" dirty="0"/>
              <a:t> </a:t>
            </a:r>
          </a:p>
          <a:p>
            <a:r>
              <a:rPr lang="nl-NL" dirty="0"/>
              <a:t>17 februari:	</a:t>
            </a:r>
            <a:r>
              <a:rPr lang="nl-NL" dirty="0" err="1"/>
              <a:t>Geocache</a:t>
            </a:r>
            <a:r>
              <a:rPr lang="nl-NL" dirty="0"/>
              <a:t> 3 Met kinderen (Martijn B.)</a:t>
            </a:r>
          </a:p>
          <a:p>
            <a:r>
              <a:rPr lang="nl-NL" dirty="0"/>
              <a:t>10 maart:		</a:t>
            </a:r>
            <a:r>
              <a:rPr lang="nl-NL" dirty="0" err="1"/>
              <a:t>Wandelcom</a:t>
            </a:r>
            <a:r>
              <a:rPr lang="nl-NL" dirty="0"/>
              <a:t>. */ wandeling rondom Bergen op Zoom</a:t>
            </a:r>
          </a:p>
          <a:p>
            <a:r>
              <a:rPr lang="nl-NL" dirty="0"/>
              <a:t>17 maart:		</a:t>
            </a:r>
            <a:r>
              <a:rPr lang="nl-NL" dirty="0" err="1"/>
              <a:t>Geocache</a:t>
            </a:r>
            <a:r>
              <a:rPr lang="nl-NL" dirty="0"/>
              <a:t> (4) Lost </a:t>
            </a:r>
            <a:r>
              <a:rPr lang="nl-NL" dirty="0" err="1"/>
              <a:t>places</a:t>
            </a:r>
            <a:r>
              <a:rPr lang="nl-NL" dirty="0"/>
              <a:t>    (Martijn B.)</a:t>
            </a:r>
          </a:p>
          <a:p>
            <a:r>
              <a:rPr lang="nl-NL" dirty="0"/>
              <a:t>23 en 24 maart:	Bivakweekend (Ruud  S. en Frits de G.)</a:t>
            </a:r>
          </a:p>
          <a:p>
            <a:r>
              <a:rPr lang="nl-NL" dirty="0"/>
              <a:t>4 april:		Algemene Leden Vergadering (bestuur)</a:t>
            </a:r>
          </a:p>
          <a:p>
            <a:r>
              <a:rPr lang="nl-NL" dirty="0"/>
              <a:t>7 april : 		</a:t>
            </a:r>
            <a:r>
              <a:rPr lang="nl-NL" dirty="0" err="1"/>
              <a:t>Wandelcom</a:t>
            </a:r>
            <a:r>
              <a:rPr lang="nl-NL" dirty="0"/>
              <a:t>. */ wandeling Leersum, Utrechtse Heuvelrug</a:t>
            </a:r>
          </a:p>
          <a:p>
            <a:r>
              <a:rPr lang="nl-NL" dirty="0"/>
              <a:t>14/15 april: 	Pack-</a:t>
            </a:r>
            <a:r>
              <a:rPr lang="nl-NL" dirty="0" err="1"/>
              <a:t>rafting</a:t>
            </a:r>
            <a:r>
              <a:rPr lang="nl-NL" dirty="0"/>
              <a:t> </a:t>
            </a:r>
            <a:r>
              <a:rPr lang="nl-NL" dirty="0" err="1"/>
              <a:t>Semois</a:t>
            </a:r>
            <a:r>
              <a:rPr lang="nl-NL" dirty="0"/>
              <a:t>, Ardennen (Piet de G.)</a:t>
            </a:r>
          </a:p>
          <a:p>
            <a:r>
              <a:rPr lang="nl-NL" dirty="0"/>
              <a:t>12 mei: 		</a:t>
            </a:r>
            <a:r>
              <a:rPr lang="nl-NL" dirty="0" err="1"/>
              <a:t>Wandelcom</a:t>
            </a:r>
            <a:r>
              <a:rPr lang="nl-NL" dirty="0"/>
              <a:t>. */ wandeling </a:t>
            </a:r>
            <a:r>
              <a:rPr lang="nl-NL" dirty="0" err="1"/>
              <a:t>Bentwoud</a:t>
            </a:r>
            <a:r>
              <a:rPr lang="nl-NL" dirty="0"/>
              <a:t>  nabij Zoetermeer</a:t>
            </a:r>
          </a:p>
          <a:p>
            <a:r>
              <a:rPr lang="nl-NL" dirty="0"/>
              <a:t>30 mei t/m 2 juni:	Hemelvaartweekend camping Du </a:t>
            </a:r>
            <a:r>
              <a:rPr lang="nl-NL" dirty="0" err="1"/>
              <a:t>Bocq</a:t>
            </a:r>
            <a:r>
              <a:rPr lang="nl-NL" dirty="0"/>
              <a:t> (Rene)</a:t>
            </a:r>
          </a:p>
          <a:p>
            <a:r>
              <a:rPr lang="nl-NL" dirty="0"/>
              <a:t>Jun t/m Sept:	Activiteitenweek, in Viroinval (B) en/of </a:t>
            </a:r>
            <a:r>
              <a:rPr lang="nl-NL" dirty="0" err="1"/>
              <a:t>Orpierre</a:t>
            </a:r>
            <a:r>
              <a:rPr lang="nl-NL" dirty="0"/>
              <a:t> (F) (Albert </a:t>
            </a:r>
            <a:r>
              <a:rPr lang="nl-NL" dirty="0" err="1"/>
              <a:t>vd</a:t>
            </a:r>
            <a:r>
              <a:rPr lang="nl-NL" dirty="0"/>
              <a:t> N)</a:t>
            </a:r>
          </a:p>
          <a:p>
            <a:r>
              <a:rPr lang="nl-NL" dirty="0"/>
              <a:t>Begin September: 	</a:t>
            </a:r>
            <a:r>
              <a:rPr lang="nl-NL" dirty="0" err="1"/>
              <a:t>Wadlooptocht</a:t>
            </a:r>
            <a:r>
              <a:rPr lang="nl-NL" dirty="0"/>
              <a:t>, onder voorbehoud (Niek)</a:t>
            </a:r>
          </a:p>
          <a:p>
            <a:r>
              <a:rPr lang="nl-NL" dirty="0"/>
              <a:t>8 september:	Walk-</a:t>
            </a:r>
            <a:r>
              <a:rPr lang="nl-NL" dirty="0" err="1"/>
              <a:t>your</a:t>
            </a:r>
            <a:r>
              <a:rPr lang="nl-NL" dirty="0"/>
              <a:t>-</a:t>
            </a:r>
            <a:r>
              <a:rPr lang="nl-NL" dirty="0" err="1"/>
              <a:t>roots</a:t>
            </a:r>
            <a:r>
              <a:rPr lang="nl-NL" dirty="0"/>
              <a:t>, omgeving Utrecht, (Marjan S)</a:t>
            </a:r>
          </a:p>
          <a:p>
            <a:r>
              <a:rPr lang="nl-NL" dirty="0"/>
              <a:t>14 / 15 sep:	Kinderbivak (Luc. V)</a:t>
            </a:r>
          </a:p>
          <a:p>
            <a:r>
              <a:rPr lang="nl-NL" dirty="0"/>
              <a:t>5 en 6 oktober:	Wandelweekend </a:t>
            </a:r>
            <a:r>
              <a:rPr lang="nl-NL" dirty="0" err="1"/>
              <a:t>Eifel</a:t>
            </a:r>
            <a:r>
              <a:rPr lang="nl-NL" dirty="0"/>
              <a:t>/Ardennen (Bert de J.)</a:t>
            </a:r>
          </a:p>
          <a:p>
            <a:r>
              <a:rPr lang="nl-NL" dirty="0"/>
              <a:t>13 oktober: 	</a:t>
            </a:r>
            <a:r>
              <a:rPr lang="nl-NL" dirty="0" err="1"/>
              <a:t>Wandelcom</a:t>
            </a:r>
            <a:r>
              <a:rPr lang="nl-NL" dirty="0"/>
              <a:t>. */ wandeling vanaf station Zandvoort door de duinen, door bos en langs het strand; zie ook Groene Wissel nr. 7</a:t>
            </a:r>
          </a:p>
          <a:p>
            <a:r>
              <a:rPr lang="nl-NL" dirty="0"/>
              <a:t>10 november: 	 </a:t>
            </a:r>
            <a:r>
              <a:rPr lang="nl-NL" dirty="0" err="1"/>
              <a:t>Wandelcom</a:t>
            </a:r>
            <a:r>
              <a:rPr lang="nl-NL" dirty="0"/>
              <a:t>. */   wandeling Driebergen-Zeist door bossen en over heide: zie ook Trage Tocht Driebergen-Zeist</a:t>
            </a:r>
          </a:p>
          <a:p>
            <a:r>
              <a:rPr lang="nl-NL" dirty="0"/>
              <a:t>8 december:	Walk-</a:t>
            </a:r>
            <a:r>
              <a:rPr lang="nl-NL" dirty="0" err="1"/>
              <a:t>your</a:t>
            </a:r>
            <a:r>
              <a:rPr lang="nl-NL" dirty="0"/>
              <a:t>-</a:t>
            </a:r>
            <a:r>
              <a:rPr lang="nl-NL" dirty="0" err="1"/>
              <a:t>roots</a:t>
            </a:r>
            <a:r>
              <a:rPr lang="nl-NL" dirty="0"/>
              <a:t>,  Eiland van Dordrecht (Jolijn E)</a:t>
            </a:r>
          </a:p>
          <a:p>
            <a:r>
              <a:rPr lang="nl-NL" dirty="0"/>
              <a:t>11 december:	</a:t>
            </a:r>
            <a:r>
              <a:rPr lang="nl-NL" dirty="0" err="1"/>
              <a:t>Bouldercup</a:t>
            </a:r>
            <a:r>
              <a:rPr lang="nl-NL" dirty="0"/>
              <a:t> (Erik H.)</a:t>
            </a:r>
          </a:p>
          <a:p>
            <a:r>
              <a:rPr lang="nl-NL" dirty="0"/>
              <a:t>18 december: 	Klimcompetitie (Erik H.)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10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C.Endenburg</dc:creator>
  <cp:lastModifiedBy>PIETER DE GREEF</cp:lastModifiedBy>
  <cp:revision>134</cp:revision>
  <dcterms:created xsi:type="dcterms:W3CDTF">2019-01-26T20:15:48Z</dcterms:created>
  <dcterms:modified xsi:type="dcterms:W3CDTF">2019-04-09T15:32:59Z</dcterms:modified>
</cp:coreProperties>
</file>